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7" r:id="rId2"/>
  </p:sldMasterIdLst>
  <p:sldIdLst>
    <p:sldId id="257" r:id="rId3"/>
  </p:sldIdLst>
  <p:sldSz cx="12192000" cy="16256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5" d="100"/>
          <a:sy n="75" d="100"/>
        </p:scale>
        <p:origin x="1758" y="-22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58273E-5380-43C9-89D2-D580D7D98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0419"/>
            <a:ext cx="9144000" cy="5659496"/>
          </a:xfrm>
        </p:spPr>
        <p:txBody>
          <a:bodyPr anchor="b"/>
          <a:lstStyle>
            <a:lvl1pPr algn="ctr">
              <a:defRPr sz="2532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574037-926A-4BB8-946F-02B5CA440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538171"/>
            <a:ext cx="9144000" cy="3924769"/>
          </a:xfrm>
        </p:spPr>
        <p:txBody>
          <a:bodyPr/>
          <a:lstStyle>
            <a:lvl1pPr marL="0" indent="0" algn="ctr">
              <a:buNone/>
              <a:defRPr sz="1015"/>
            </a:lvl1pPr>
            <a:lvl2pPr marL="192874" indent="0" algn="ctr">
              <a:buNone/>
              <a:defRPr sz="844"/>
            </a:lvl2pPr>
            <a:lvl3pPr marL="385749" indent="0" algn="ctr">
              <a:buNone/>
              <a:defRPr sz="761"/>
            </a:lvl3pPr>
            <a:lvl4pPr marL="578620" indent="0" algn="ctr">
              <a:buNone/>
              <a:defRPr sz="676"/>
            </a:lvl4pPr>
            <a:lvl5pPr marL="771495" indent="0" algn="ctr">
              <a:buNone/>
              <a:defRPr sz="676"/>
            </a:lvl5pPr>
            <a:lvl6pPr marL="964369" indent="0" algn="ctr">
              <a:buNone/>
              <a:defRPr sz="676"/>
            </a:lvl6pPr>
            <a:lvl7pPr marL="1157243" indent="0" algn="ctr">
              <a:buNone/>
              <a:defRPr sz="676"/>
            </a:lvl7pPr>
            <a:lvl8pPr marL="1350120" indent="0" algn="ctr">
              <a:buNone/>
              <a:defRPr sz="676"/>
            </a:lvl8pPr>
            <a:lvl9pPr marL="1542993" indent="0" algn="ctr">
              <a:buNone/>
              <a:defRPr sz="676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74ED16-D5BE-4E69-B576-DF6545A2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F54F8BA-A1A1-4252-BD5B-D31A7B2C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005C57-307E-4526-9BEB-58ED9672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11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D6114E-24BB-416D-89AA-03FC72B69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30D7A83-5F54-46F5-A2D5-F6FE9EDAB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154489-536E-4541-86BC-A0CAF7F66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431CD-268F-465B-B304-81F9CA1D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924D45-5DE8-4FA7-9A8A-CEA8F1A1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061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5DD0288-17E6-46D3-8542-D3C979FDB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865484"/>
            <a:ext cx="2628899" cy="1377620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EF6539A-23C3-4024-A488-DFDEEF4F9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865484"/>
            <a:ext cx="7734301" cy="1377620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0F30F4-60CC-4A48-9943-9D136771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6261DF-CBC1-4375-ADFF-C2AFEE512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EEBF4D-2D53-4B1E-8D0C-01301DFA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171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053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136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474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355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8451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690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873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017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00119-4F58-49D3-AA1D-BD6A7071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4455AE-472A-40AE-8BB4-4AC380ACA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CAA2F2-8CEC-4985-B302-DF18D41F0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B1CA1B-B65E-4B51-977F-A39F64D6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016E7B-D5F0-4D1B-9131-A30730E0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1148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4519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2345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773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D75C20-7EC8-43CE-BDC3-8696D059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B5B414F-2BEB-45E5-98C1-049526D5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79B-4FE3-403E-99E3-73A18B429F58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38E8754-8FF6-4A7D-89B8-8D77B61E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EE7CF8-603C-4839-AA81-5787D9F1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3A44-B0FA-49A7-9E93-192FB0668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999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D18088-D025-4CD9-A06E-DDFF8901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052719"/>
            <a:ext cx="10515600" cy="6762043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731E8F9-2B2B-4FB6-B9D5-1AB52D3A2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10878734"/>
            <a:ext cx="10515600" cy="3555999"/>
          </a:xfrm>
        </p:spPr>
        <p:txBody>
          <a:bodyPr/>
          <a:lstStyle>
            <a:lvl1pPr marL="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1pPr>
            <a:lvl2pPr marL="192874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49" indent="0">
              <a:buNone/>
              <a:defRPr sz="761">
                <a:solidFill>
                  <a:schemeClr val="tx1">
                    <a:tint val="75000"/>
                  </a:schemeClr>
                </a:solidFill>
              </a:defRPr>
            </a:lvl3pPr>
            <a:lvl4pPr marL="578620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1495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436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724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0120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299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795399-BC85-499A-9DE0-76041C01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9739AE-87B7-45A2-8190-619ED455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08831D-8908-4D79-931F-BAF4361C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5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645E72-C2B3-4130-B662-E31FD699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3C6285-55A4-44BE-8853-244BA28AF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4327413"/>
            <a:ext cx="5181600" cy="103142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46D5881-4EC3-4F44-A50C-94FCD34B6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4327413"/>
            <a:ext cx="5181600" cy="103142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A10A036-9B3C-4C27-92B5-482067C7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2577E93-D977-4B15-9E8B-4D6A87CA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116FFAF-70DB-444F-B8A7-E35ECAC7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62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128718-585D-4065-B4FD-C0DEAF62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865490"/>
            <a:ext cx="10515600" cy="314207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E68CD2-FF15-41A4-BA74-291A2659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2" y="3984979"/>
            <a:ext cx="5157787" cy="1952976"/>
          </a:xfrm>
        </p:spPr>
        <p:txBody>
          <a:bodyPr anchor="b"/>
          <a:lstStyle>
            <a:lvl1pPr marL="0" indent="0">
              <a:buNone/>
              <a:defRPr sz="1015" b="1"/>
            </a:lvl1pPr>
            <a:lvl2pPr marL="192874" indent="0">
              <a:buNone/>
              <a:defRPr sz="844" b="1"/>
            </a:lvl2pPr>
            <a:lvl3pPr marL="385749" indent="0">
              <a:buNone/>
              <a:defRPr sz="761" b="1"/>
            </a:lvl3pPr>
            <a:lvl4pPr marL="578620" indent="0">
              <a:buNone/>
              <a:defRPr sz="676" b="1"/>
            </a:lvl4pPr>
            <a:lvl5pPr marL="771495" indent="0">
              <a:buNone/>
              <a:defRPr sz="676" b="1"/>
            </a:lvl5pPr>
            <a:lvl6pPr marL="964369" indent="0">
              <a:buNone/>
              <a:defRPr sz="676" b="1"/>
            </a:lvl6pPr>
            <a:lvl7pPr marL="1157243" indent="0">
              <a:buNone/>
              <a:defRPr sz="676" b="1"/>
            </a:lvl7pPr>
            <a:lvl8pPr marL="1350120" indent="0">
              <a:buNone/>
              <a:defRPr sz="676" b="1"/>
            </a:lvl8pPr>
            <a:lvl9pPr marL="1542993" indent="0">
              <a:buNone/>
              <a:defRPr sz="676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9BDAD33-BBF3-4075-B27C-73BF879CE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2" y="5937965"/>
            <a:ext cx="5157787" cy="873383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0868E29-CE60-4B8C-B4BB-6345E3518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5" y="3984979"/>
            <a:ext cx="5183187" cy="1952976"/>
          </a:xfrm>
        </p:spPr>
        <p:txBody>
          <a:bodyPr anchor="b"/>
          <a:lstStyle>
            <a:lvl1pPr marL="0" indent="0">
              <a:buNone/>
              <a:defRPr sz="1015" b="1"/>
            </a:lvl1pPr>
            <a:lvl2pPr marL="192874" indent="0">
              <a:buNone/>
              <a:defRPr sz="844" b="1"/>
            </a:lvl2pPr>
            <a:lvl3pPr marL="385749" indent="0">
              <a:buNone/>
              <a:defRPr sz="761" b="1"/>
            </a:lvl3pPr>
            <a:lvl4pPr marL="578620" indent="0">
              <a:buNone/>
              <a:defRPr sz="676" b="1"/>
            </a:lvl4pPr>
            <a:lvl5pPr marL="771495" indent="0">
              <a:buNone/>
              <a:defRPr sz="676" b="1"/>
            </a:lvl5pPr>
            <a:lvl6pPr marL="964369" indent="0">
              <a:buNone/>
              <a:defRPr sz="676" b="1"/>
            </a:lvl6pPr>
            <a:lvl7pPr marL="1157243" indent="0">
              <a:buNone/>
              <a:defRPr sz="676" b="1"/>
            </a:lvl7pPr>
            <a:lvl8pPr marL="1350120" indent="0">
              <a:buNone/>
              <a:defRPr sz="676" b="1"/>
            </a:lvl8pPr>
            <a:lvl9pPr marL="1542993" indent="0">
              <a:buNone/>
              <a:defRPr sz="676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A383AE0-BB39-4DE9-8CCC-7920950B7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5" y="5937965"/>
            <a:ext cx="5183187" cy="873383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E84A92C-5D0B-4F4B-BE7E-AEB612500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62299F2-F2DD-4361-915C-F12B96A3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7DE7DF1-79B8-4090-8A0E-56C0BD93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91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D51A15-483C-4919-90EC-3B121B541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8AC2A0D-1416-4181-82E4-DC46B92D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EBB1977-E128-4168-9001-5F784AC7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CE24C5-729A-454A-9B83-556A4A70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844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B676003-9C9D-4D3B-A781-2D9CCDB3E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BD10A6-36BF-4779-86C0-E3916014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78A0941-6887-4445-9CD2-E9838AC9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02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49D2D-74C1-497E-8B06-7B1673833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1083740"/>
            <a:ext cx="3932237" cy="3793067"/>
          </a:xfrm>
        </p:spPr>
        <p:txBody>
          <a:bodyPr anchor="b"/>
          <a:lstStyle>
            <a:lvl1pPr>
              <a:defRPr sz="1353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AEEDD1-1622-46B7-825E-2396A16C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1" y="2340564"/>
            <a:ext cx="6172201" cy="11552296"/>
          </a:xfrm>
        </p:spPr>
        <p:txBody>
          <a:bodyPr/>
          <a:lstStyle>
            <a:lvl1pPr>
              <a:defRPr sz="1353"/>
            </a:lvl1pPr>
            <a:lvl2pPr>
              <a:defRPr sz="1183"/>
            </a:lvl2pPr>
            <a:lvl3pPr>
              <a:defRPr sz="1015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597BDC2-55EE-4E93-81CA-CDED3C590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4876805"/>
            <a:ext cx="3932237" cy="9034875"/>
          </a:xfrm>
        </p:spPr>
        <p:txBody>
          <a:bodyPr/>
          <a:lstStyle>
            <a:lvl1pPr marL="0" indent="0">
              <a:buNone/>
              <a:defRPr sz="676"/>
            </a:lvl1pPr>
            <a:lvl2pPr marL="192874" indent="0">
              <a:buNone/>
              <a:defRPr sz="591"/>
            </a:lvl2pPr>
            <a:lvl3pPr marL="385749" indent="0">
              <a:buNone/>
              <a:defRPr sz="505"/>
            </a:lvl3pPr>
            <a:lvl4pPr marL="578620" indent="0">
              <a:buNone/>
              <a:defRPr sz="420"/>
            </a:lvl4pPr>
            <a:lvl5pPr marL="771495" indent="0">
              <a:buNone/>
              <a:defRPr sz="420"/>
            </a:lvl5pPr>
            <a:lvl6pPr marL="964369" indent="0">
              <a:buNone/>
              <a:defRPr sz="420"/>
            </a:lvl6pPr>
            <a:lvl7pPr marL="1157243" indent="0">
              <a:buNone/>
              <a:defRPr sz="420"/>
            </a:lvl7pPr>
            <a:lvl8pPr marL="1350120" indent="0">
              <a:buNone/>
              <a:defRPr sz="420"/>
            </a:lvl8pPr>
            <a:lvl9pPr marL="1542993" indent="0">
              <a:buNone/>
              <a:defRPr sz="42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5EB284-2BB5-4441-9B90-AA61D67A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B15CED5-7E0F-47DD-A001-0AEEE864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9EAA505-9A94-4D49-ADAE-D5CAD2C6B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291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005F68-C2A9-4EF4-8901-D2CCE4B1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1083740"/>
            <a:ext cx="3932237" cy="3793067"/>
          </a:xfrm>
        </p:spPr>
        <p:txBody>
          <a:bodyPr anchor="b"/>
          <a:lstStyle>
            <a:lvl1pPr>
              <a:defRPr sz="1353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C98EE75-BF35-42B9-80E1-907EAE113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1" y="2340564"/>
            <a:ext cx="6172201" cy="11552296"/>
          </a:xfrm>
        </p:spPr>
        <p:txBody>
          <a:bodyPr/>
          <a:lstStyle>
            <a:lvl1pPr marL="0" indent="0">
              <a:buNone/>
              <a:defRPr sz="1353"/>
            </a:lvl1pPr>
            <a:lvl2pPr marL="192874" indent="0">
              <a:buNone/>
              <a:defRPr sz="1183"/>
            </a:lvl2pPr>
            <a:lvl3pPr marL="385749" indent="0">
              <a:buNone/>
              <a:defRPr sz="1015"/>
            </a:lvl3pPr>
            <a:lvl4pPr marL="578620" indent="0">
              <a:buNone/>
              <a:defRPr sz="844"/>
            </a:lvl4pPr>
            <a:lvl5pPr marL="771495" indent="0">
              <a:buNone/>
              <a:defRPr sz="844"/>
            </a:lvl5pPr>
            <a:lvl6pPr marL="964369" indent="0">
              <a:buNone/>
              <a:defRPr sz="844"/>
            </a:lvl6pPr>
            <a:lvl7pPr marL="1157243" indent="0">
              <a:buNone/>
              <a:defRPr sz="844"/>
            </a:lvl7pPr>
            <a:lvl8pPr marL="1350120" indent="0">
              <a:buNone/>
              <a:defRPr sz="844"/>
            </a:lvl8pPr>
            <a:lvl9pPr marL="1542993" indent="0">
              <a:buNone/>
              <a:defRPr sz="844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B07AC1A-BD15-4E23-82EA-AF6E40EB1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4876805"/>
            <a:ext cx="3932237" cy="9034875"/>
          </a:xfrm>
        </p:spPr>
        <p:txBody>
          <a:bodyPr/>
          <a:lstStyle>
            <a:lvl1pPr marL="0" indent="0">
              <a:buNone/>
              <a:defRPr sz="676"/>
            </a:lvl1pPr>
            <a:lvl2pPr marL="192874" indent="0">
              <a:buNone/>
              <a:defRPr sz="591"/>
            </a:lvl2pPr>
            <a:lvl3pPr marL="385749" indent="0">
              <a:buNone/>
              <a:defRPr sz="505"/>
            </a:lvl3pPr>
            <a:lvl4pPr marL="578620" indent="0">
              <a:buNone/>
              <a:defRPr sz="420"/>
            </a:lvl4pPr>
            <a:lvl5pPr marL="771495" indent="0">
              <a:buNone/>
              <a:defRPr sz="420"/>
            </a:lvl5pPr>
            <a:lvl6pPr marL="964369" indent="0">
              <a:buNone/>
              <a:defRPr sz="420"/>
            </a:lvl6pPr>
            <a:lvl7pPr marL="1157243" indent="0">
              <a:buNone/>
              <a:defRPr sz="420"/>
            </a:lvl7pPr>
            <a:lvl8pPr marL="1350120" indent="0">
              <a:buNone/>
              <a:defRPr sz="420"/>
            </a:lvl8pPr>
            <a:lvl9pPr marL="1542993" indent="0">
              <a:buNone/>
              <a:defRPr sz="42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FD4D359-168C-4AD1-81CD-A643A97A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9B9E9F-93CE-44BC-8050-B87DA8D9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D2A73D5-5BA1-4AEB-93F8-B259840C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71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0E58087-FF94-42B6-819B-1EE020E6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865490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BB6824-988E-47D5-8261-5F7B96BF9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4327413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8822D0-2B6A-4B84-9200-879B521F1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3" y="1506691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5B2BD5-A6A4-48BC-BDC5-85DAF125D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15066915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65D896-B9E6-475F-A121-E2989369F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3" y="1506691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03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385749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0" indent="-96440" algn="l" defTabSz="385749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183" kern="1200">
          <a:solidFill>
            <a:schemeClr val="tx1"/>
          </a:solidFill>
          <a:latin typeface="+mn-lt"/>
          <a:ea typeface="+mn-ea"/>
          <a:cs typeface="+mn-cs"/>
        </a:defRPr>
      </a:lvl1pPr>
      <a:lvl2pPr marL="289314" indent="-96440" algn="l" defTabSz="385749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482188" indent="-96440" algn="l" defTabSz="385749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63" indent="-96440" algn="l" defTabSz="385749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1" kern="1200">
          <a:solidFill>
            <a:schemeClr val="tx1"/>
          </a:solidFill>
          <a:latin typeface="+mn-lt"/>
          <a:ea typeface="+mn-ea"/>
          <a:cs typeface="+mn-cs"/>
        </a:defRPr>
      </a:lvl4pPr>
      <a:lvl5pPr marL="867933" indent="-96440" algn="l" defTabSz="385749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1" kern="1200">
          <a:solidFill>
            <a:schemeClr val="tx1"/>
          </a:solidFill>
          <a:latin typeface="+mn-lt"/>
          <a:ea typeface="+mn-ea"/>
          <a:cs typeface="+mn-cs"/>
        </a:defRPr>
      </a:lvl5pPr>
      <a:lvl6pPr marL="1060805" indent="-96440" algn="l" defTabSz="385749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1" kern="1200">
          <a:solidFill>
            <a:schemeClr val="tx1"/>
          </a:solidFill>
          <a:latin typeface="+mn-lt"/>
          <a:ea typeface="+mn-ea"/>
          <a:cs typeface="+mn-cs"/>
        </a:defRPr>
      </a:lvl6pPr>
      <a:lvl7pPr marL="1253683" indent="-96440" algn="l" defTabSz="385749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1" kern="1200">
          <a:solidFill>
            <a:schemeClr val="tx1"/>
          </a:solidFill>
          <a:latin typeface="+mn-lt"/>
          <a:ea typeface="+mn-ea"/>
          <a:cs typeface="+mn-cs"/>
        </a:defRPr>
      </a:lvl7pPr>
      <a:lvl8pPr marL="1446557" indent="-96440" algn="l" defTabSz="385749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1" kern="1200">
          <a:solidFill>
            <a:schemeClr val="tx1"/>
          </a:solidFill>
          <a:latin typeface="+mn-lt"/>
          <a:ea typeface="+mn-ea"/>
          <a:cs typeface="+mn-cs"/>
        </a:defRPr>
      </a:lvl8pPr>
      <a:lvl9pPr marL="1639430" indent="-96440" algn="l" defTabSz="385749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385749" rtl="0" eaLnBrk="1" latinLnBrk="0" hangingPunct="1">
        <a:defRPr sz="761" kern="1200">
          <a:solidFill>
            <a:schemeClr val="tx1"/>
          </a:solidFill>
          <a:latin typeface="+mn-lt"/>
          <a:ea typeface="+mn-ea"/>
          <a:cs typeface="+mn-cs"/>
        </a:defRPr>
      </a:lvl1pPr>
      <a:lvl2pPr marL="192874" algn="l" defTabSz="385749" rtl="0" eaLnBrk="1" latinLnBrk="0" hangingPunct="1">
        <a:defRPr sz="761" kern="1200">
          <a:solidFill>
            <a:schemeClr val="tx1"/>
          </a:solidFill>
          <a:latin typeface="+mn-lt"/>
          <a:ea typeface="+mn-ea"/>
          <a:cs typeface="+mn-cs"/>
        </a:defRPr>
      </a:lvl2pPr>
      <a:lvl3pPr marL="385749" algn="l" defTabSz="385749" rtl="0" eaLnBrk="1" latinLnBrk="0" hangingPunct="1">
        <a:defRPr sz="761" kern="1200">
          <a:solidFill>
            <a:schemeClr val="tx1"/>
          </a:solidFill>
          <a:latin typeface="+mn-lt"/>
          <a:ea typeface="+mn-ea"/>
          <a:cs typeface="+mn-cs"/>
        </a:defRPr>
      </a:lvl3pPr>
      <a:lvl4pPr marL="578620" algn="l" defTabSz="385749" rtl="0" eaLnBrk="1" latinLnBrk="0" hangingPunct="1">
        <a:defRPr sz="761" kern="1200">
          <a:solidFill>
            <a:schemeClr val="tx1"/>
          </a:solidFill>
          <a:latin typeface="+mn-lt"/>
          <a:ea typeface="+mn-ea"/>
          <a:cs typeface="+mn-cs"/>
        </a:defRPr>
      </a:lvl4pPr>
      <a:lvl5pPr marL="771495" algn="l" defTabSz="385749" rtl="0" eaLnBrk="1" latinLnBrk="0" hangingPunct="1">
        <a:defRPr sz="761" kern="1200">
          <a:solidFill>
            <a:schemeClr val="tx1"/>
          </a:solidFill>
          <a:latin typeface="+mn-lt"/>
          <a:ea typeface="+mn-ea"/>
          <a:cs typeface="+mn-cs"/>
        </a:defRPr>
      </a:lvl5pPr>
      <a:lvl6pPr marL="964369" algn="l" defTabSz="385749" rtl="0" eaLnBrk="1" latinLnBrk="0" hangingPunct="1">
        <a:defRPr sz="761" kern="1200">
          <a:solidFill>
            <a:schemeClr val="tx1"/>
          </a:solidFill>
          <a:latin typeface="+mn-lt"/>
          <a:ea typeface="+mn-ea"/>
          <a:cs typeface="+mn-cs"/>
        </a:defRPr>
      </a:lvl6pPr>
      <a:lvl7pPr marL="1157243" algn="l" defTabSz="385749" rtl="0" eaLnBrk="1" latinLnBrk="0" hangingPunct="1">
        <a:defRPr sz="761" kern="1200">
          <a:solidFill>
            <a:schemeClr val="tx1"/>
          </a:solidFill>
          <a:latin typeface="+mn-lt"/>
          <a:ea typeface="+mn-ea"/>
          <a:cs typeface="+mn-cs"/>
        </a:defRPr>
      </a:lvl7pPr>
      <a:lvl8pPr marL="1350120" algn="l" defTabSz="385749" rtl="0" eaLnBrk="1" latinLnBrk="0" hangingPunct="1">
        <a:defRPr sz="761" kern="1200">
          <a:solidFill>
            <a:schemeClr val="tx1"/>
          </a:solidFill>
          <a:latin typeface="+mn-lt"/>
          <a:ea typeface="+mn-ea"/>
          <a:cs typeface="+mn-cs"/>
        </a:defRPr>
      </a:lvl8pPr>
      <a:lvl9pPr marL="1542993" algn="l" defTabSz="385749" rtl="0" eaLnBrk="1" latinLnBrk="0" hangingPunct="1">
        <a:defRPr sz="7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3F0A-5809-445E-8FE3-83B536F8216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BC957-5E46-4B4F-93A5-FFBD2D5A0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71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60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20B97A5A-860F-4318-9160-CC2ACD30DBC8}"/>
              </a:ext>
            </a:extLst>
          </p:cNvPr>
          <p:cNvSpPr txBox="1"/>
          <p:nvPr/>
        </p:nvSpPr>
        <p:spPr>
          <a:xfrm>
            <a:off x="777239" y="5748310"/>
            <a:ext cx="8394193" cy="2124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603" dirty="0">
                <a:latin typeface="Impact" panose="020B0806030902050204" pitchFamily="34" charset="0"/>
              </a:rPr>
              <a:t>00.00.0000 KLO 00 – 00</a:t>
            </a:r>
          </a:p>
          <a:p>
            <a:r>
              <a:rPr lang="fi-FI" sz="6603" dirty="0">
                <a:latin typeface="Impact" panose="020B0806030902050204" pitchFamily="34" charset="0"/>
              </a:rPr>
              <a:t>PAIKKA JA OSOITE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17F4D14-A2BC-407D-B2D9-7D3A7CC8DF6C}"/>
              </a:ext>
            </a:extLst>
          </p:cNvPr>
          <p:cNvSpPr txBox="1"/>
          <p:nvPr/>
        </p:nvSpPr>
        <p:spPr>
          <a:xfrm>
            <a:off x="4151385" y="14547816"/>
            <a:ext cx="7445212" cy="400110"/>
          </a:xfrm>
          <a:prstGeom prst="rect">
            <a:avLst/>
          </a:prstGeom>
          <a:solidFill>
            <a:srgbClr val="FCFCFC"/>
          </a:solidFill>
        </p:spPr>
        <p:txBody>
          <a:bodyPr wrap="square" rtlCol="0">
            <a:spAutoFit/>
          </a:bodyPr>
          <a:lstStyle/>
          <a:p>
            <a:r>
              <a:rPr lang="fi-FI" sz="2000" dirty="0">
                <a:latin typeface="Impact" panose="020B0806030902050204" pitchFamily="34" charset="0"/>
              </a:rPr>
              <a:t>LISÄÄ TÄHÄN JÄRJESTÄJIEN NIMET / LOGOT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8AD9C4E0-0AFB-4458-8DCD-7F5304DE8427}"/>
              </a:ext>
            </a:extLst>
          </p:cNvPr>
          <p:cNvSpPr txBox="1"/>
          <p:nvPr/>
        </p:nvSpPr>
        <p:spPr>
          <a:xfrm>
            <a:off x="2101128" y="11737560"/>
            <a:ext cx="2873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000" dirty="0">
                <a:latin typeface="Impact" panose="020B0806030902050204" pitchFamily="34" charset="0"/>
              </a:rPr>
              <a:t>PIZZAA</a:t>
            </a:r>
            <a:r>
              <a:rPr lang="fi-FI" sz="3200" b="1" dirty="0">
                <a:latin typeface="Impact" panose="020B080603090205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833322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15</Words>
  <Application>Microsoft Office PowerPoint</Application>
  <PresentationFormat>Mukautettu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Mukautettu suunnittelumalli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Emmi-Elina Fjällström</dc:creator>
  <cp:lastModifiedBy>Emmi-Elina Fjällström</cp:lastModifiedBy>
  <cp:revision>4</cp:revision>
  <dcterms:created xsi:type="dcterms:W3CDTF">2021-10-07T08:04:56Z</dcterms:created>
  <dcterms:modified xsi:type="dcterms:W3CDTF">2021-10-07T10:31:22Z</dcterms:modified>
</cp:coreProperties>
</file>