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2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E2ACBD-B52C-24F9-2297-88CB962EC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D95603-829D-0E9C-5049-3C6DE2500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B137C6-E422-2BF1-4B88-022A1697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3D6CB4-90DA-5C82-5037-33D023DD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F64F68-97ED-162A-05DC-6CCAB8F3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41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085917-E1F1-122D-5803-C54DB270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60E8A0-501C-1405-1C62-385F6710B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708C2-B2DD-0255-186E-103A7B91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D7A5D4-861A-5D29-B67A-2CA764C5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90F870-5BF6-7BB5-1751-FD30A028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6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989F2C1-B742-1513-492F-93EB9CD6B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7CF372B-19CA-7DC6-B500-A90D94BFB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3002B5-0A5F-F0A2-8135-A8D81380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8ADA09-0F79-2D8F-2444-29CD78D6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B7B9B0-0DA2-4429-31F3-FFB2E92B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3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E5EDC-23CF-3140-674A-A4EA64A8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B174ED-0EA7-F9C4-41C7-FC0BE031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941739-D606-6FDB-38AF-F1930E0E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6E01B5-D5B7-170B-0D07-01C7E713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9F1417-82F8-4566-AB6F-FE68A6E6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38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655C7F-D4F3-A73F-0B8E-D5EDC881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3BAC56-333C-8FEE-3C71-FC1DA0DAA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6AF572-2FDD-5E87-80E4-4F264E2D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4E623C-ED7F-8A4E-DF0E-46CC64D1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1D298D-E3C2-8D7D-EFA7-8FEA8366C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3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09E23-6ECB-79DA-2035-671F0BF2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D8E14F-8303-5DEC-2193-51D607014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919CBBA-EC83-5562-96CA-61199873F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4A8FF3-4589-9C9B-A809-007E3158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3089B3-F09D-1767-DBC5-187FAA81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47C479-0E5B-AABA-2CA0-ED8615CD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773F1-0E11-8EB5-7B7B-E096DE43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F04098-ECDD-38F8-17FF-E0F0B7B43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0456F0-9F8E-CF57-3316-3074E4FC8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CF6F40C-F4B1-C26B-4772-9989D23D6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4F01AD-67BC-013C-0059-E0AC572E1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08DF6EA-C927-B436-0A9D-07891E84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4AACCF1-2176-372E-896F-9E86E121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B6533C6-013D-E3E9-DF8A-6ABB2DA4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5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2FBACA-C426-095A-AB67-6D726E73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D147D46-790A-5132-8F89-77884349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991C17-5D96-70BC-00A6-A7CD25C1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0E7CFF2-E3C0-F578-19E7-A0E3E0A5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86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ACD91B4-89ED-9A85-2ACE-03DB5DEC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B5E1787-47B0-3AF0-1824-CDEA55B3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48FA6B4-1A87-5DA8-08C2-20B22B78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BB738A-508E-806F-6947-7C6FB988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A9C5CC-F9D7-77FC-3FFE-2BEEC6D9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CFBF43-D288-517A-EB0C-BA30EE6E8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38849D-D761-AE19-EEBA-BCE12EA4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6F4C1B-8F55-FDDC-7D11-EE4ADC9A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D58766-EA67-7217-9EC2-F4FBCB10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8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8A9AF8-D94B-09B1-01C8-E825DB0E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1360249-ECA6-D4BB-23D0-C11D4ACC0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75A42E-4A4E-4752-3A58-4FE86D16A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BC39C3-033F-CE20-54ED-6E50AB88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329E968-D60F-8753-147D-276276FE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A7570A-E632-81F6-FF3D-837E1A74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39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F568F6C-985A-9333-4C14-59ADF95E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E2A8874-8EA9-76FE-46EB-581C845C7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73B7B6-F92C-42FB-3B75-2E9A6FEE2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312A-840A-4454-90CF-197ADA5EB98C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EFB4AC-5B37-841C-336A-BA5362706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74AB96-689C-ACB0-722B-49925E4B0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5248-0982-4AED-9925-0A61E7D36B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27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F8DA91-367C-9362-4F7D-7AB0DF7F27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68EB62-1EE0-4E2B-28B9-6AE70C99E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 descr="Kuva, joka sisältää kohteen teksti, kuvakaappaus, Fontti&#10;&#10;Kuvaus luotu automaattisesti">
            <a:extLst>
              <a:ext uri="{FF2B5EF4-FFF2-40B4-BE49-F238E27FC236}">
                <a16:creationId xmlns:a16="http://schemas.microsoft.com/office/drawing/2014/main" id="{CC0D7DB1-5321-5D1F-3512-D9742D4E6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1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570542-338E-A2E5-190F-8EDE1239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 descr="Kuva, joka sisältää kohteen teksti, kuvakaappaus, Fontti, muotoilu&#10;&#10;Kuvaus luotu automaattisesti">
            <a:extLst>
              <a:ext uri="{FF2B5EF4-FFF2-40B4-BE49-F238E27FC236}">
                <a16:creationId xmlns:a16="http://schemas.microsoft.com/office/drawing/2014/main" id="{A0A54DED-4278-0876-AEF4-10FFA2C65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78269" cy="6794026"/>
          </a:xfrm>
        </p:spPr>
      </p:pic>
    </p:spTree>
    <p:extLst>
      <p:ext uri="{BB962C8B-B14F-4D97-AF65-F5344CB8AC3E}">
        <p14:creationId xmlns:p14="http://schemas.microsoft.com/office/powerpoint/2010/main" val="107317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Immonen Tarja</dc:creator>
  <cp:lastModifiedBy>Immonen Tarja</cp:lastModifiedBy>
  <cp:revision>1</cp:revision>
  <dcterms:created xsi:type="dcterms:W3CDTF">2024-01-30T11:24:59Z</dcterms:created>
  <dcterms:modified xsi:type="dcterms:W3CDTF">2024-01-30T11:26:34Z</dcterms:modified>
</cp:coreProperties>
</file>